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6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0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3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4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0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8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6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9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6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7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247F-12F3-4791-AADE-E8FEA1E02EF9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5AC2-3EBA-44CA-BBF4-7A089A2F5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5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" y="-10632"/>
            <a:ext cx="12187646" cy="22659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097193" y="2327564"/>
            <a:ext cx="2094807" cy="48213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4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کد</a:t>
            </a:r>
            <a:endParaRPr lang="en-US" sz="2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2895359"/>
            <a:ext cx="5644342" cy="37407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نویسندگان و مؤلفان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7942" y="2895358"/>
            <a:ext cx="5943599" cy="37407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عنوان</a:t>
            </a: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62604" y="3387743"/>
            <a:ext cx="3682537" cy="133834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چکیده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62604" y="4844403"/>
            <a:ext cx="3682537" cy="133834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72247" y="3387743"/>
            <a:ext cx="3682537" cy="133834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72247" y="4844403"/>
            <a:ext cx="3682537" cy="1338348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روش شناسی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3510" y="3387743"/>
            <a:ext cx="3950918" cy="88946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بحث و نتیجه گیری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3509" y="4487622"/>
            <a:ext cx="3950917" cy="169512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026" name="Picture 2" descr="G:\ربانی زاده\پوستر ها\j peg\دی 403\همایش عمران\لوگوها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71" y="6062594"/>
            <a:ext cx="10691812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37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 sadeghian</dc:creator>
  <cp:lastModifiedBy>zahra ghasemkhani</cp:lastModifiedBy>
  <cp:revision>5</cp:revision>
  <dcterms:created xsi:type="dcterms:W3CDTF">2025-01-13T08:09:16Z</dcterms:created>
  <dcterms:modified xsi:type="dcterms:W3CDTF">2025-01-29T06:17:30Z</dcterms:modified>
</cp:coreProperties>
</file>